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ED90F-767A-1B41-C0A0-A7C10985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B56FE8-0FB1-C6C1-BDC4-831FAE40E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A3FF7-2B9C-4766-B128-607F2727FAF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41DC72-91A8-74D1-696F-121C48D43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0C64E9-8ABB-B9C7-4E12-390E0C550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06379-3CBC-4904-9101-C86AD15D3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319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0BCA5E-F358-48C2-811F-4DA8D23F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90519C-1260-9AB7-DB30-3D64E9208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BBDC8-D3CF-4908-68A3-98A02B2EC3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0A3FF7-2B9C-4766-B128-607F2727FAF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7B3DF-D142-E256-A4EF-2FADACBDE3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9FE2B-4A24-997E-3D09-62D3EF2B06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06379-3CBC-4904-9101-C86AD15D3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331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DE25884-8A9B-38A5-878B-43AF0BBA9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itchFamily="18" charset="0"/>
                <a:cs typeface="Times New Roman" pitchFamily="18" charset="0"/>
              </a:rPr>
              <a:t>Brief introduction to </a:t>
            </a:r>
            <a:br>
              <a:rPr lang="en-US" altLang="zh-CN">
                <a:latin typeface="Times New Roman" pitchFamily="18" charset="0"/>
                <a:cs typeface="Times New Roman" pitchFamily="18" charset="0"/>
              </a:rPr>
            </a:br>
            <a:r>
              <a:rPr lang="en-US" altLang="zh-CN">
                <a:latin typeface="Times New Roman" pitchFamily="18" charset="0"/>
                <a:cs typeface="Times New Roman" pitchFamily="18" charset="0"/>
              </a:rPr>
              <a:t>machine learning problems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337838-3F19-2158-C0C8-D166A4AE44F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16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12E9B63-853B-5628-28E5-2A2874249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Statistics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F44100-156B-EE91-B125-A4372A0F9AC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845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50D2EE4-C24D-A865-ABB8-1925832DD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Statistics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A334EB-600E-5EC2-E67F-9BA7930D608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217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823F1AF-C2F1-3120-F726-A3E028D62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数据挖掘：分类问题</a:t>
            </a:r>
            <a:endParaRPr lang="zh-CN" altLang="en-US" dirty="0">
              <a:solidFill>
                <a:schemeClr val="tx1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0576FC-1401-C1AF-94C0-138CE5F29CE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70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2EAAA85-E1F6-71EC-4C8F-B9F24B429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Classification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A64E33-091D-6893-5646-F5656E21A11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722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E102D4A-4524-E70D-09F7-12CE14076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 Classification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2BEC99-96B6-1653-459A-DE4F7CD691B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396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01BE8EC-6B00-FC9B-060A-6443B4E6B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 Classification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912D9C-0FE3-A089-0562-586115F8DE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158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EB8D5D1-22C0-9639-2304-06559E3A9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Classification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A2480E-634A-42EF-466A-62C6BDE0F08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6717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00763B8-63A3-B2C6-8B3B-4454B435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数据挖掘：回归问题</a:t>
            </a:r>
            <a:endParaRPr lang="zh-CN" altLang="en-US" dirty="0">
              <a:solidFill>
                <a:schemeClr val="tx1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462A8C-37B0-6AE4-CE89-299EE0DF88E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470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3F27098-876F-AA33-4641-71C6E2A0B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Regression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049EF9-3CAB-680D-BE42-2363554C250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920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A4A56B9-D18D-7ED9-9590-DD63F7CD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Regression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DEE58F-03CF-CCEE-7F10-F97845EFF29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72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9EF1E76-F2AA-09EC-E1E4-E33C3C747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计算分析方法</a:t>
            </a:r>
            <a:endParaRPr lang="zh-CN" altLang="en-US" dirty="0">
              <a:solidFill>
                <a:schemeClr val="tx1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FC993C-51FE-E45D-A927-3FAA21783AB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56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CE78381-B8EE-D70A-0BDE-76CA059AD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Regression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513536-7E95-AE98-AE26-F90A7FE250F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643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AFADE03-EC8A-851B-7448-82870041E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数据挖掘：聚类问题</a:t>
            </a:r>
            <a:endParaRPr lang="zh-CN" altLang="en-US" dirty="0">
              <a:solidFill>
                <a:schemeClr val="tx1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CA06EE-A972-77A3-D905-EE90FCF0F5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084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FFD8951-EE68-C22E-A535-7CD08F8B5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Clustering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CFCBC1-75C0-6248-4C3E-2DF0C851EF8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505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9A30F6C-7F41-9313-310A-BADF1771F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Clustering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C7A7E7-E9C1-F8E1-4E4D-62DD1F1EFD5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7788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9694448-0D59-486E-D08B-67F0CE872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Clustering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D1F878-7DF9-2F82-F270-401709FCC4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995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610F47F-4F92-CC4E-F585-FD7523F21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Clustering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E707D5-AA54-8271-8703-F5CF1BB79A0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68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96F0A04-4744-CDFF-C6A8-2B779CB74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Clustering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6A69C3-1450-B2D6-BD89-0DA7E8E73E7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542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D0A68D3-F177-0954-144B-C0D66B120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Clustering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33E745-2908-158C-2CCA-B00C4A0654D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2384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B510794-C6C1-1E82-4A6D-6F0787A99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数据挖掘：降维问题</a:t>
            </a:r>
            <a:endParaRPr lang="zh-CN" altLang="en-US" dirty="0">
              <a:solidFill>
                <a:schemeClr val="tx1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42B9B2-4784-BA74-20DC-B1D4C07A5FC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5074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170C2CC-C4BC-6C4E-713A-EE2B2440A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Dimension reduction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BDEA5C-D5D2-A010-FD42-8DC1392FFE2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750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AA70FB2-E422-5A5B-D842-8AA95528E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Computational analysis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4EC839-DA58-9EB1-A580-B3D2A18480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190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541D2BF-F285-BAFB-2746-1D680F206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Dimension reduction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B9D4EB-EAB9-190F-EB89-FF427CCA7D8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4584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9648A7D-AB80-D2AD-AE13-D8213F3DA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Dimension reduction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364219-1958-B5B9-D936-F0FDB8FC914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391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FFA64A3-9000-2167-566B-D48D2F198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Dimension reduction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A95B5C-C1C2-902A-6C55-85CA5EEFAFA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069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CA52D35-6B63-591B-BF9D-C823C94A3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Dimension reduction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C2E454-A167-DA4D-C9AF-F65D56CFDAA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507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2B96C21-EA4A-F52D-7F9D-A9A45B2B0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Computational analysis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759FF6-77D5-F788-3007-7C20B7FD7CC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14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37877B2-B36A-343C-6F7D-F5A0B6780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Computational analysis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F396E9-BA98-329F-9725-306B5DB011A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66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488D988-0756-ABA3-EFC9-60CFF925E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统计分析</a:t>
            </a:r>
            <a:endParaRPr lang="zh-CN" altLang="en-US" dirty="0">
              <a:solidFill>
                <a:schemeClr val="tx1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6F46A3-FE83-EBCB-EBBC-57C9E9DFACD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508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907ADCE-0E0B-BC4A-E213-404F8AB06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Statistics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B565AC-D619-29CF-EA8C-61DA04EB6A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635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EBCB0D8-967C-41F1-14FF-7FDAB4973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Statistics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7B5EA2-DF30-E8EC-0CC2-20C4DFAB931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323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4741FE7-CA55-1AAF-B399-042832733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生物医学信息学：</a:t>
            </a:r>
            <a:r>
              <a:rPr lang="en-US" altLang="zh-CN" sz="3200" b="1">
                <a:solidFill>
                  <a:schemeClr val="tx1"/>
                </a:solidFill>
                <a:latin typeface="Times New Roman" pitchFamily="18" charset="0"/>
                <a:ea typeface="黑体" pitchFamily="49" charset="-122"/>
              </a:rPr>
              <a:t>Statistics</a:t>
            </a:r>
            <a:endParaRPr lang="zh-CN" altLang="en-US" sz="3200" b="1" dirty="0">
              <a:solidFill>
                <a:schemeClr val="tx1"/>
              </a:solidFill>
              <a:latin typeface="Times New Roman" pitchFamily="18" charset="0"/>
              <a:ea typeface="黑体" pitchFamily="49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2E185B-A0BE-633C-6C1D-A479DBC8DF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173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</Words>
  <Application>Microsoft Office PowerPoint</Application>
  <PresentationFormat>On-screen Show (4:3)</PresentationFormat>
  <Paragraphs>33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等线</vt:lpstr>
      <vt:lpstr>等线 Light</vt:lpstr>
      <vt:lpstr>黑体</vt:lpstr>
      <vt:lpstr>Arial</vt:lpstr>
      <vt:lpstr>Times New Roman</vt:lpstr>
      <vt:lpstr>Office Theme</vt:lpstr>
      <vt:lpstr>Brief introduction to  machine learning problems</vt:lpstr>
      <vt:lpstr>计算分析方法</vt:lpstr>
      <vt:lpstr>生物医学信息学：Computational analysis</vt:lpstr>
      <vt:lpstr>生物医学信息学：Computational analysis</vt:lpstr>
      <vt:lpstr>生物医学信息学：Computational analysis</vt:lpstr>
      <vt:lpstr>统计分析</vt:lpstr>
      <vt:lpstr>生物医学信息学：Statistics</vt:lpstr>
      <vt:lpstr>生物医学信息学：Statistics</vt:lpstr>
      <vt:lpstr>生物医学信息学：Statistics</vt:lpstr>
      <vt:lpstr>生物医学信息学：Statistics</vt:lpstr>
      <vt:lpstr>生物医学信息学：Statistics</vt:lpstr>
      <vt:lpstr>数据挖掘：分类问题</vt:lpstr>
      <vt:lpstr>生物医学信息学：Classification</vt:lpstr>
      <vt:lpstr>生物医学信息学： Classification</vt:lpstr>
      <vt:lpstr>生物医学信息学： Classification</vt:lpstr>
      <vt:lpstr>生物医学信息学：Classification</vt:lpstr>
      <vt:lpstr>数据挖掘：回归问题</vt:lpstr>
      <vt:lpstr>生物医学信息学：Regression</vt:lpstr>
      <vt:lpstr>生物医学信息学：Regression</vt:lpstr>
      <vt:lpstr>生物医学信息学：Regression</vt:lpstr>
      <vt:lpstr>数据挖掘：聚类问题</vt:lpstr>
      <vt:lpstr>生物医学信息学：Clustering</vt:lpstr>
      <vt:lpstr>生物医学信息学：Clustering</vt:lpstr>
      <vt:lpstr>生物医学信息学：Clustering</vt:lpstr>
      <vt:lpstr>生物医学信息学：Clustering</vt:lpstr>
      <vt:lpstr>生物医学信息学：Clustering</vt:lpstr>
      <vt:lpstr>生物医学信息学：Clustering</vt:lpstr>
      <vt:lpstr>数据挖掘：降维问题</vt:lpstr>
      <vt:lpstr>生物医学信息学：Dimension reduction</vt:lpstr>
      <vt:lpstr>生物医学信息学：Dimension reduction</vt:lpstr>
      <vt:lpstr>生物医学信息学：Dimension reduction</vt:lpstr>
      <vt:lpstr>生物医学信息学：Dimension reduction</vt:lpstr>
      <vt:lpstr>生物医学信息学：Dimension reduction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Brief introduction to  machine learning problems</dc:title>
  <dc:creator>Administrator</dc:creator>
  <cp:lastModifiedBy>Administrator</cp:lastModifiedBy>
  <cp:revision>1</cp:revision>
  <dcterms:created xsi:type="dcterms:W3CDTF">2023-02-28T16:08:46Z</dcterms:created>
  <dcterms:modified xsi:type="dcterms:W3CDTF">2023-02-28T16:08:46Z</dcterms:modified>
</cp:coreProperties>
</file>

<file path=docProps/thumbnail.jpeg>
</file>